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43F63A-823F-4744-BE4D-D453E2428087}" v="1" dt="2023-04-10T16:59:08.9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t Smith" userId="b4e8266f36a3f918" providerId="LiveId" clId="{CE43F63A-823F-4744-BE4D-D453E2428087}"/>
    <pc:docChg chg="undo custSel addSld modSld">
      <pc:chgData name="Jaret Smith" userId="b4e8266f36a3f918" providerId="LiveId" clId="{CE43F63A-823F-4744-BE4D-D453E2428087}" dt="2023-04-14T17:59:22.910" v="937" actId="20577"/>
      <pc:docMkLst>
        <pc:docMk/>
      </pc:docMkLst>
      <pc:sldChg chg="modSp new mod">
        <pc:chgData name="Jaret Smith" userId="b4e8266f36a3f918" providerId="LiveId" clId="{CE43F63A-823F-4744-BE4D-D453E2428087}" dt="2023-04-10T19:19:13.525" v="654" actId="1076"/>
        <pc:sldMkLst>
          <pc:docMk/>
          <pc:sldMk cId="1886948681" sldId="256"/>
        </pc:sldMkLst>
        <pc:spChg chg="mod">
          <ac:chgData name="Jaret Smith" userId="b4e8266f36a3f918" providerId="LiveId" clId="{CE43F63A-823F-4744-BE4D-D453E2428087}" dt="2023-04-10T19:19:13.525" v="654" actId="1076"/>
          <ac:spMkLst>
            <pc:docMk/>
            <pc:sldMk cId="1886948681" sldId="256"/>
            <ac:spMk id="2" creationId="{2B757459-5ADF-909E-754B-72D1D6E2D424}"/>
          </ac:spMkLst>
        </pc:spChg>
        <pc:spChg chg="mod">
          <ac:chgData name="Jaret Smith" userId="b4e8266f36a3f918" providerId="LiveId" clId="{CE43F63A-823F-4744-BE4D-D453E2428087}" dt="2023-04-10T14:33:55.052" v="38" actId="20577"/>
          <ac:spMkLst>
            <pc:docMk/>
            <pc:sldMk cId="1886948681" sldId="256"/>
            <ac:spMk id="3" creationId="{BF91A8C2-3104-BAA3-053A-E5007D90AE5E}"/>
          </ac:spMkLst>
        </pc:spChg>
      </pc:sldChg>
      <pc:sldChg chg="modSp new mod">
        <pc:chgData name="Jaret Smith" userId="b4e8266f36a3f918" providerId="LiveId" clId="{CE43F63A-823F-4744-BE4D-D453E2428087}" dt="2023-04-14T17:59:22.910" v="937" actId="20577"/>
        <pc:sldMkLst>
          <pc:docMk/>
          <pc:sldMk cId="1215672296" sldId="257"/>
        </pc:sldMkLst>
        <pc:spChg chg="mod">
          <ac:chgData name="Jaret Smith" userId="b4e8266f36a3f918" providerId="LiveId" clId="{CE43F63A-823F-4744-BE4D-D453E2428087}" dt="2023-04-10T15:17:07.740" v="60" actId="20577"/>
          <ac:spMkLst>
            <pc:docMk/>
            <pc:sldMk cId="1215672296" sldId="257"/>
            <ac:spMk id="2" creationId="{AAB3A0A5-DF98-D92E-4C3A-40523BFB809A}"/>
          </ac:spMkLst>
        </pc:spChg>
        <pc:spChg chg="mod">
          <ac:chgData name="Jaret Smith" userId="b4e8266f36a3f918" providerId="LiveId" clId="{CE43F63A-823F-4744-BE4D-D453E2428087}" dt="2023-04-14T17:59:22.910" v="937" actId="20577"/>
          <ac:spMkLst>
            <pc:docMk/>
            <pc:sldMk cId="1215672296" sldId="257"/>
            <ac:spMk id="3" creationId="{83224C27-4232-095B-1F86-556DBC4B03C5}"/>
          </ac:spMkLst>
        </pc:spChg>
      </pc:sldChg>
      <pc:sldChg chg="addSp delSp modSp new mod">
        <pc:chgData name="Jaret Smith" userId="b4e8266f36a3f918" providerId="LiveId" clId="{CE43F63A-823F-4744-BE4D-D453E2428087}" dt="2023-04-10T16:59:37.061" v="537" actId="14100"/>
        <pc:sldMkLst>
          <pc:docMk/>
          <pc:sldMk cId="1671415347" sldId="258"/>
        </pc:sldMkLst>
        <pc:spChg chg="del">
          <ac:chgData name="Jaret Smith" userId="b4e8266f36a3f918" providerId="LiveId" clId="{CE43F63A-823F-4744-BE4D-D453E2428087}" dt="2023-04-10T16:30:54.011" v="527" actId="478"/>
          <ac:spMkLst>
            <pc:docMk/>
            <pc:sldMk cId="1671415347" sldId="258"/>
            <ac:spMk id="2" creationId="{48F08694-2699-911B-5F20-7BDDF79E72A1}"/>
          </ac:spMkLst>
        </pc:spChg>
        <pc:spChg chg="del">
          <ac:chgData name="Jaret Smith" userId="b4e8266f36a3f918" providerId="LiveId" clId="{CE43F63A-823F-4744-BE4D-D453E2428087}" dt="2023-04-10T16:30:56.523" v="528" actId="478"/>
          <ac:spMkLst>
            <pc:docMk/>
            <pc:sldMk cId="1671415347" sldId="258"/>
            <ac:spMk id="3" creationId="{6CCD6915-B81B-0E2A-FA38-AD72D9EDF1E5}"/>
          </ac:spMkLst>
        </pc:spChg>
        <pc:picChg chg="add mod">
          <ac:chgData name="Jaret Smith" userId="b4e8266f36a3f918" providerId="LiveId" clId="{CE43F63A-823F-4744-BE4D-D453E2428087}" dt="2023-04-10T16:59:37.061" v="537" actId="14100"/>
          <ac:picMkLst>
            <pc:docMk/>
            <pc:sldMk cId="1671415347" sldId="258"/>
            <ac:picMk id="5" creationId="{1E923C90-BC08-8E1A-C161-ACCAA008EF4E}"/>
          </ac:picMkLst>
        </pc:picChg>
      </pc:sldChg>
      <pc:sldChg chg="addSp delSp modSp new mod">
        <pc:chgData name="Jaret Smith" userId="b4e8266f36a3f918" providerId="LiveId" clId="{CE43F63A-823F-4744-BE4D-D453E2428087}" dt="2023-04-10T19:09:35.452" v="563" actId="1076"/>
        <pc:sldMkLst>
          <pc:docMk/>
          <pc:sldMk cId="687140819" sldId="259"/>
        </pc:sldMkLst>
        <pc:spChg chg="del mod">
          <ac:chgData name="Jaret Smith" userId="b4e8266f36a3f918" providerId="LiveId" clId="{CE43F63A-823F-4744-BE4D-D453E2428087}" dt="2023-04-10T18:08:51.565" v="540" actId="478"/>
          <ac:spMkLst>
            <pc:docMk/>
            <pc:sldMk cId="687140819" sldId="259"/>
            <ac:spMk id="2" creationId="{5D277084-4A02-3598-2008-646745887EE2}"/>
          </ac:spMkLst>
        </pc:spChg>
        <pc:spChg chg="del">
          <ac:chgData name="Jaret Smith" userId="b4e8266f36a3f918" providerId="LiveId" clId="{CE43F63A-823F-4744-BE4D-D453E2428087}" dt="2023-04-10T18:08:59.998" v="541" actId="478"/>
          <ac:spMkLst>
            <pc:docMk/>
            <pc:sldMk cId="687140819" sldId="259"/>
            <ac:spMk id="3" creationId="{2C2906EB-6E50-D3CC-6292-D40456C43CDC}"/>
          </ac:spMkLst>
        </pc:spChg>
        <pc:picChg chg="add mod">
          <ac:chgData name="Jaret Smith" userId="b4e8266f36a3f918" providerId="LiveId" clId="{CE43F63A-823F-4744-BE4D-D453E2428087}" dt="2023-04-10T18:26:53.797" v="547" actId="14100"/>
          <ac:picMkLst>
            <pc:docMk/>
            <pc:sldMk cId="687140819" sldId="259"/>
            <ac:picMk id="5" creationId="{8A08D008-FE00-F740-C604-35784B1AD9BE}"/>
          </ac:picMkLst>
        </pc:picChg>
        <pc:picChg chg="add mod">
          <ac:chgData name="Jaret Smith" userId="b4e8266f36a3f918" providerId="LiveId" clId="{CE43F63A-823F-4744-BE4D-D453E2428087}" dt="2023-04-10T18:54:35.539" v="550" actId="1076"/>
          <ac:picMkLst>
            <pc:docMk/>
            <pc:sldMk cId="687140819" sldId="259"/>
            <ac:picMk id="7" creationId="{9C2A630D-0B9D-D9F2-1D1C-C7786CE4E643}"/>
          </ac:picMkLst>
        </pc:picChg>
        <pc:picChg chg="add mod">
          <ac:chgData name="Jaret Smith" userId="b4e8266f36a3f918" providerId="LiveId" clId="{CE43F63A-823F-4744-BE4D-D453E2428087}" dt="2023-04-10T19:09:27.550" v="561" actId="14100"/>
          <ac:picMkLst>
            <pc:docMk/>
            <pc:sldMk cId="687140819" sldId="259"/>
            <ac:picMk id="9" creationId="{29DAE493-6C0E-5CA7-8CA3-309D685B2139}"/>
          </ac:picMkLst>
        </pc:picChg>
        <pc:picChg chg="add mod">
          <ac:chgData name="Jaret Smith" userId="b4e8266f36a3f918" providerId="LiveId" clId="{CE43F63A-823F-4744-BE4D-D453E2428087}" dt="2023-04-10T19:09:35.452" v="563" actId="1076"/>
          <ac:picMkLst>
            <pc:docMk/>
            <pc:sldMk cId="687140819" sldId="259"/>
            <ac:picMk id="11" creationId="{36ACF043-E8AF-8D19-4BAA-E082D88DD5B1}"/>
          </ac:picMkLst>
        </pc:picChg>
      </pc:sldChg>
      <pc:sldChg chg="addSp delSp modSp new mod">
        <pc:chgData name="Jaret Smith" userId="b4e8266f36a3f918" providerId="LiveId" clId="{CE43F63A-823F-4744-BE4D-D453E2428087}" dt="2023-04-10T19:14:09.153" v="575" actId="1076"/>
        <pc:sldMkLst>
          <pc:docMk/>
          <pc:sldMk cId="1300962154" sldId="260"/>
        </pc:sldMkLst>
        <pc:spChg chg="del">
          <ac:chgData name="Jaret Smith" userId="b4e8266f36a3f918" providerId="LiveId" clId="{CE43F63A-823F-4744-BE4D-D453E2428087}" dt="2023-04-10T18:54:46.688" v="552" actId="478"/>
          <ac:spMkLst>
            <pc:docMk/>
            <pc:sldMk cId="1300962154" sldId="260"/>
            <ac:spMk id="2" creationId="{14C140E1-0C18-602A-2BA8-20477CC47769}"/>
          </ac:spMkLst>
        </pc:spChg>
        <pc:spChg chg="del">
          <ac:chgData name="Jaret Smith" userId="b4e8266f36a3f918" providerId="LiveId" clId="{CE43F63A-823F-4744-BE4D-D453E2428087}" dt="2023-04-10T18:54:48.794" v="553" actId="478"/>
          <ac:spMkLst>
            <pc:docMk/>
            <pc:sldMk cId="1300962154" sldId="260"/>
            <ac:spMk id="3" creationId="{E992F027-E9C7-7863-F31D-82EB5B55D0A1}"/>
          </ac:spMkLst>
        </pc:spChg>
        <pc:picChg chg="add mod">
          <ac:chgData name="Jaret Smith" userId="b4e8266f36a3f918" providerId="LiveId" clId="{CE43F63A-823F-4744-BE4D-D453E2428087}" dt="2023-04-10T19:11:40.307" v="572" actId="14100"/>
          <ac:picMkLst>
            <pc:docMk/>
            <pc:sldMk cId="1300962154" sldId="260"/>
            <ac:picMk id="5" creationId="{03917EDB-527B-E312-2CE4-B527255534D7}"/>
          </ac:picMkLst>
        </pc:picChg>
        <pc:picChg chg="add mod">
          <ac:chgData name="Jaret Smith" userId="b4e8266f36a3f918" providerId="LiveId" clId="{CE43F63A-823F-4744-BE4D-D453E2428087}" dt="2023-04-10T19:11:35.103" v="571" actId="1076"/>
          <ac:picMkLst>
            <pc:docMk/>
            <pc:sldMk cId="1300962154" sldId="260"/>
            <ac:picMk id="7" creationId="{6138D883-0D8A-385C-0A66-D636C84C1B26}"/>
          </ac:picMkLst>
        </pc:picChg>
        <pc:picChg chg="add mod">
          <ac:chgData name="Jaret Smith" userId="b4e8266f36a3f918" providerId="LiveId" clId="{CE43F63A-823F-4744-BE4D-D453E2428087}" dt="2023-04-10T19:14:09.153" v="575" actId="1076"/>
          <ac:picMkLst>
            <pc:docMk/>
            <pc:sldMk cId="1300962154" sldId="260"/>
            <ac:picMk id="9" creationId="{380FDAD2-E9AB-D95B-EB4F-F69BFF000CF4}"/>
          </ac:picMkLst>
        </pc:picChg>
      </pc:sldChg>
      <pc:sldChg chg="addSp delSp modSp new mod">
        <pc:chgData name="Jaret Smith" userId="b4e8266f36a3f918" providerId="LiveId" clId="{CE43F63A-823F-4744-BE4D-D453E2428087}" dt="2023-04-10T19:33:41.892" v="659" actId="1076"/>
        <pc:sldMkLst>
          <pc:docMk/>
          <pc:sldMk cId="3997047289" sldId="261"/>
        </pc:sldMkLst>
        <pc:spChg chg="del">
          <ac:chgData name="Jaret Smith" userId="b4e8266f36a3f918" providerId="LiveId" clId="{CE43F63A-823F-4744-BE4D-D453E2428087}" dt="2023-04-10T19:14:25.115" v="577" actId="478"/>
          <ac:spMkLst>
            <pc:docMk/>
            <pc:sldMk cId="3997047289" sldId="261"/>
            <ac:spMk id="2" creationId="{5E8186BA-E52B-CB3F-9C63-6678F318C669}"/>
          </ac:spMkLst>
        </pc:spChg>
        <pc:spChg chg="del">
          <ac:chgData name="Jaret Smith" userId="b4e8266f36a3f918" providerId="LiveId" clId="{CE43F63A-823F-4744-BE4D-D453E2428087}" dt="2023-04-10T19:14:28.289" v="578" actId="478"/>
          <ac:spMkLst>
            <pc:docMk/>
            <pc:sldMk cId="3997047289" sldId="261"/>
            <ac:spMk id="3" creationId="{FD42CEE1-1730-4368-1489-5C17947B63BE}"/>
          </ac:spMkLst>
        </pc:spChg>
        <pc:picChg chg="add mod">
          <ac:chgData name="Jaret Smith" userId="b4e8266f36a3f918" providerId="LiveId" clId="{CE43F63A-823F-4744-BE4D-D453E2428087}" dt="2023-04-10T19:16:35.113" v="581" actId="14100"/>
          <ac:picMkLst>
            <pc:docMk/>
            <pc:sldMk cId="3997047289" sldId="261"/>
            <ac:picMk id="5" creationId="{F26E93AC-5AF0-8683-9287-65B54749442D}"/>
          </ac:picMkLst>
        </pc:picChg>
        <pc:picChg chg="add mod">
          <ac:chgData name="Jaret Smith" userId="b4e8266f36a3f918" providerId="LiveId" clId="{CE43F63A-823F-4744-BE4D-D453E2428087}" dt="2023-04-10T19:18:14.398" v="588" actId="1076"/>
          <ac:picMkLst>
            <pc:docMk/>
            <pc:sldMk cId="3997047289" sldId="261"/>
            <ac:picMk id="7" creationId="{5FB4E401-C2DA-625C-AE3C-FCE872A9541E}"/>
          </ac:picMkLst>
        </pc:picChg>
        <pc:picChg chg="add mod">
          <ac:chgData name="Jaret Smith" userId="b4e8266f36a3f918" providerId="LiveId" clId="{CE43F63A-823F-4744-BE4D-D453E2428087}" dt="2023-04-10T19:33:41.892" v="659" actId="1076"/>
          <ac:picMkLst>
            <pc:docMk/>
            <pc:sldMk cId="3997047289" sldId="261"/>
            <ac:picMk id="9" creationId="{609A32E2-3B2D-9BA3-4A7F-59B5143115E8}"/>
          </ac:picMkLst>
        </pc:picChg>
      </pc:sldChg>
      <pc:sldChg chg="addSp delSp modSp new mod">
        <pc:chgData name="Jaret Smith" userId="b4e8266f36a3f918" providerId="LiveId" clId="{CE43F63A-823F-4744-BE4D-D453E2428087}" dt="2023-04-10T20:09:30.673" v="673" actId="14100"/>
        <pc:sldMkLst>
          <pc:docMk/>
          <pc:sldMk cId="3502976099" sldId="262"/>
        </pc:sldMkLst>
        <pc:spChg chg="del mod">
          <ac:chgData name="Jaret Smith" userId="b4e8266f36a3f918" providerId="LiveId" clId="{CE43F63A-823F-4744-BE4D-D453E2428087}" dt="2023-04-10T19:34:02.672" v="662" actId="478"/>
          <ac:spMkLst>
            <pc:docMk/>
            <pc:sldMk cId="3502976099" sldId="262"/>
            <ac:spMk id="2" creationId="{69BCEE1D-14CE-9F5E-0A6C-4F2B7256160B}"/>
          </ac:spMkLst>
        </pc:spChg>
        <pc:spChg chg="del mod">
          <ac:chgData name="Jaret Smith" userId="b4e8266f36a3f918" providerId="LiveId" clId="{CE43F63A-823F-4744-BE4D-D453E2428087}" dt="2023-04-10T19:34:11.748" v="664" actId="478"/>
          <ac:spMkLst>
            <pc:docMk/>
            <pc:sldMk cId="3502976099" sldId="262"/>
            <ac:spMk id="3" creationId="{A052CBBA-BF5C-907B-879E-5C80D79685EB}"/>
          </ac:spMkLst>
        </pc:spChg>
        <pc:picChg chg="add mod">
          <ac:chgData name="Jaret Smith" userId="b4e8266f36a3f918" providerId="LiveId" clId="{CE43F63A-823F-4744-BE4D-D453E2428087}" dt="2023-04-10T20:09:30.673" v="673" actId="14100"/>
          <ac:picMkLst>
            <pc:docMk/>
            <pc:sldMk cId="3502976099" sldId="262"/>
            <ac:picMk id="5" creationId="{09756790-B1CC-0402-E901-AC5466CE4531}"/>
          </ac:picMkLst>
        </pc:picChg>
        <pc:picChg chg="add mod">
          <ac:chgData name="Jaret Smith" userId="b4e8266f36a3f918" providerId="LiveId" clId="{CE43F63A-823F-4744-BE4D-D453E2428087}" dt="2023-04-10T20:09:27.285" v="672" actId="1076"/>
          <ac:picMkLst>
            <pc:docMk/>
            <pc:sldMk cId="3502976099" sldId="262"/>
            <ac:picMk id="7" creationId="{26894A5E-6E9B-0808-A8EA-A828D8A1F857}"/>
          </ac:picMkLst>
        </pc:picChg>
      </pc:sldChg>
      <pc:sldChg chg="addSp delSp modSp new mod">
        <pc:chgData name="Jaret Smith" userId="b4e8266f36a3f918" providerId="LiveId" clId="{CE43F63A-823F-4744-BE4D-D453E2428087}" dt="2023-04-10T22:53:09.861" v="680" actId="1076"/>
        <pc:sldMkLst>
          <pc:docMk/>
          <pc:sldMk cId="2588144771" sldId="263"/>
        </pc:sldMkLst>
        <pc:spChg chg="del">
          <ac:chgData name="Jaret Smith" userId="b4e8266f36a3f918" providerId="LiveId" clId="{CE43F63A-823F-4744-BE4D-D453E2428087}" dt="2023-04-10T22:41:34.551" v="675" actId="478"/>
          <ac:spMkLst>
            <pc:docMk/>
            <pc:sldMk cId="2588144771" sldId="263"/>
            <ac:spMk id="2" creationId="{588AF250-902E-3B7E-8590-3D47764BB4E7}"/>
          </ac:spMkLst>
        </pc:spChg>
        <pc:spChg chg="del">
          <ac:chgData name="Jaret Smith" userId="b4e8266f36a3f918" providerId="LiveId" clId="{CE43F63A-823F-4744-BE4D-D453E2428087}" dt="2023-04-10T22:41:37.183" v="676" actId="478"/>
          <ac:spMkLst>
            <pc:docMk/>
            <pc:sldMk cId="2588144771" sldId="263"/>
            <ac:spMk id="3" creationId="{CA0EEB54-3EE5-DA1E-99CB-DAD4E2A2A52D}"/>
          </ac:spMkLst>
        </pc:spChg>
        <pc:picChg chg="add mod">
          <ac:chgData name="Jaret Smith" userId="b4e8266f36a3f918" providerId="LiveId" clId="{CE43F63A-823F-4744-BE4D-D453E2428087}" dt="2023-04-10T22:50:43.252" v="678" actId="1076"/>
          <ac:picMkLst>
            <pc:docMk/>
            <pc:sldMk cId="2588144771" sldId="263"/>
            <ac:picMk id="5" creationId="{8CDC3C2A-01C2-0374-E941-7EC32BE074E5}"/>
          </ac:picMkLst>
        </pc:picChg>
        <pc:picChg chg="add mod">
          <ac:chgData name="Jaret Smith" userId="b4e8266f36a3f918" providerId="LiveId" clId="{CE43F63A-823F-4744-BE4D-D453E2428087}" dt="2023-04-10T22:53:09.861" v="680" actId="1076"/>
          <ac:picMkLst>
            <pc:docMk/>
            <pc:sldMk cId="2588144771" sldId="263"/>
            <ac:picMk id="7" creationId="{AB6F51EC-8FFD-71DB-471E-BA02241AF61C}"/>
          </ac:picMkLst>
        </pc:picChg>
      </pc:sldChg>
      <pc:sldChg chg="addSp delSp modSp new mod">
        <pc:chgData name="Jaret Smith" userId="b4e8266f36a3f918" providerId="LiveId" clId="{CE43F63A-823F-4744-BE4D-D453E2428087}" dt="2023-04-10T23:12:51.607" v="693" actId="14100"/>
        <pc:sldMkLst>
          <pc:docMk/>
          <pc:sldMk cId="2757219074" sldId="264"/>
        </pc:sldMkLst>
        <pc:spChg chg="del">
          <ac:chgData name="Jaret Smith" userId="b4e8266f36a3f918" providerId="LiveId" clId="{CE43F63A-823F-4744-BE4D-D453E2428087}" dt="2023-04-10T22:53:18.354" v="682" actId="478"/>
          <ac:spMkLst>
            <pc:docMk/>
            <pc:sldMk cId="2757219074" sldId="264"/>
            <ac:spMk id="2" creationId="{8F6A74AC-E4AC-238B-6FDF-799DEF28EEB4}"/>
          </ac:spMkLst>
        </pc:spChg>
        <pc:spChg chg="del">
          <ac:chgData name="Jaret Smith" userId="b4e8266f36a3f918" providerId="LiveId" clId="{CE43F63A-823F-4744-BE4D-D453E2428087}" dt="2023-04-10T22:53:21.422" v="683" actId="478"/>
          <ac:spMkLst>
            <pc:docMk/>
            <pc:sldMk cId="2757219074" sldId="264"/>
            <ac:spMk id="3" creationId="{FDC55FC1-9D3C-8810-1D0A-32262E6C3805}"/>
          </ac:spMkLst>
        </pc:spChg>
        <pc:picChg chg="add mod">
          <ac:chgData name="Jaret Smith" userId="b4e8266f36a3f918" providerId="LiveId" clId="{CE43F63A-823F-4744-BE4D-D453E2428087}" dt="2023-04-10T23:12:51.607" v="693" actId="14100"/>
          <ac:picMkLst>
            <pc:docMk/>
            <pc:sldMk cId="2757219074" sldId="264"/>
            <ac:picMk id="5" creationId="{034B286A-1B57-3AF8-A01A-AAB140A848AC}"/>
          </ac:picMkLst>
        </pc:picChg>
        <pc:picChg chg="add mod">
          <ac:chgData name="Jaret Smith" userId="b4e8266f36a3f918" providerId="LiveId" clId="{CE43F63A-823F-4744-BE4D-D453E2428087}" dt="2023-04-10T23:12:44.430" v="692" actId="14100"/>
          <ac:picMkLst>
            <pc:docMk/>
            <pc:sldMk cId="2757219074" sldId="264"/>
            <ac:picMk id="7" creationId="{5F43F63F-F87E-53D6-8FFB-636EB7978773}"/>
          </ac:picMkLst>
        </pc:picChg>
      </pc:sldChg>
      <pc:sldChg chg="addSp delSp modSp new mod">
        <pc:chgData name="Jaret Smith" userId="b4e8266f36a3f918" providerId="LiveId" clId="{CE43F63A-823F-4744-BE4D-D453E2428087}" dt="2023-04-10T23:48:03.924" v="703" actId="22"/>
        <pc:sldMkLst>
          <pc:docMk/>
          <pc:sldMk cId="2807469998" sldId="265"/>
        </pc:sldMkLst>
        <pc:spChg chg="del">
          <ac:chgData name="Jaret Smith" userId="b4e8266f36a3f918" providerId="LiveId" clId="{CE43F63A-823F-4744-BE4D-D453E2428087}" dt="2023-04-10T23:15:26.548" v="695" actId="478"/>
          <ac:spMkLst>
            <pc:docMk/>
            <pc:sldMk cId="2807469998" sldId="265"/>
            <ac:spMk id="2" creationId="{8F180626-0235-EABA-F726-ED227AD5A7CD}"/>
          </ac:spMkLst>
        </pc:spChg>
        <pc:spChg chg="del">
          <ac:chgData name="Jaret Smith" userId="b4e8266f36a3f918" providerId="LiveId" clId="{CE43F63A-823F-4744-BE4D-D453E2428087}" dt="2023-04-10T23:15:33.085" v="696" actId="478"/>
          <ac:spMkLst>
            <pc:docMk/>
            <pc:sldMk cId="2807469998" sldId="265"/>
            <ac:spMk id="3" creationId="{F016353F-8360-4D14-5EDF-8D5B80AC8468}"/>
          </ac:spMkLst>
        </pc:spChg>
        <pc:picChg chg="add mod">
          <ac:chgData name="Jaret Smith" userId="b4e8266f36a3f918" providerId="LiveId" clId="{CE43F63A-823F-4744-BE4D-D453E2428087}" dt="2023-04-10T23:44:17.867" v="702" actId="1076"/>
          <ac:picMkLst>
            <pc:docMk/>
            <pc:sldMk cId="2807469998" sldId="265"/>
            <ac:picMk id="5" creationId="{8C17CAC1-6815-D0F7-C170-0DEDCFC47E37}"/>
          </ac:picMkLst>
        </pc:picChg>
        <pc:picChg chg="add">
          <ac:chgData name="Jaret Smith" userId="b4e8266f36a3f918" providerId="LiveId" clId="{CE43F63A-823F-4744-BE4D-D453E2428087}" dt="2023-04-10T23:48:03.924" v="703" actId="22"/>
          <ac:picMkLst>
            <pc:docMk/>
            <pc:sldMk cId="2807469998" sldId="265"/>
            <ac:picMk id="7" creationId="{6A8F7278-E9E5-596A-35D2-74043C15F493}"/>
          </ac:picMkLst>
        </pc:picChg>
      </pc:sldChg>
      <pc:sldChg chg="addSp delSp modSp new mod">
        <pc:chgData name="Jaret Smith" userId="b4e8266f36a3f918" providerId="LiveId" clId="{CE43F63A-823F-4744-BE4D-D453E2428087}" dt="2023-04-11T00:19:15.168" v="712" actId="1076"/>
        <pc:sldMkLst>
          <pc:docMk/>
          <pc:sldMk cId="1769949314" sldId="266"/>
        </pc:sldMkLst>
        <pc:spChg chg="del">
          <ac:chgData name="Jaret Smith" userId="b4e8266f36a3f918" providerId="LiveId" clId="{CE43F63A-823F-4744-BE4D-D453E2428087}" dt="2023-04-10T23:48:24.265" v="705" actId="478"/>
          <ac:spMkLst>
            <pc:docMk/>
            <pc:sldMk cId="1769949314" sldId="266"/>
            <ac:spMk id="2" creationId="{9E448F2E-00C4-29A4-C4ED-8B14376A5B99}"/>
          </ac:spMkLst>
        </pc:spChg>
        <pc:spChg chg="del">
          <ac:chgData name="Jaret Smith" userId="b4e8266f36a3f918" providerId="LiveId" clId="{CE43F63A-823F-4744-BE4D-D453E2428087}" dt="2023-04-10T23:48:27.862" v="706" actId="478"/>
          <ac:spMkLst>
            <pc:docMk/>
            <pc:sldMk cId="1769949314" sldId="266"/>
            <ac:spMk id="3" creationId="{0DB501DC-0D72-5202-9CE9-D53BA8918BFC}"/>
          </ac:spMkLst>
        </pc:spChg>
        <pc:picChg chg="add mod">
          <ac:chgData name="Jaret Smith" userId="b4e8266f36a3f918" providerId="LiveId" clId="{CE43F63A-823F-4744-BE4D-D453E2428087}" dt="2023-04-11T00:11:52.053" v="708" actId="1076"/>
          <ac:picMkLst>
            <pc:docMk/>
            <pc:sldMk cId="1769949314" sldId="266"/>
            <ac:picMk id="5" creationId="{5F7AA3EA-EE60-C119-55B4-830C17F3D3CE}"/>
          </ac:picMkLst>
        </pc:picChg>
        <pc:picChg chg="add mod">
          <ac:chgData name="Jaret Smith" userId="b4e8266f36a3f918" providerId="LiveId" clId="{CE43F63A-823F-4744-BE4D-D453E2428087}" dt="2023-04-11T00:19:15.168" v="712" actId="1076"/>
          <ac:picMkLst>
            <pc:docMk/>
            <pc:sldMk cId="1769949314" sldId="266"/>
            <ac:picMk id="7" creationId="{AC2FD503-AA0B-C7A7-2099-F5495A397396}"/>
          </ac:picMkLst>
        </pc:picChg>
      </pc:sldChg>
      <pc:sldChg chg="addSp delSp modSp new mod">
        <pc:chgData name="Jaret Smith" userId="b4e8266f36a3f918" providerId="LiveId" clId="{CE43F63A-823F-4744-BE4D-D453E2428087}" dt="2023-04-11T00:34:21.073" v="722" actId="1076"/>
        <pc:sldMkLst>
          <pc:docMk/>
          <pc:sldMk cId="4267785824" sldId="267"/>
        </pc:sldMkLst>
        <pc:spChg chg="del">
          <ac:chgData name="Jaret Smith" userId="b4e8266f36a3f918" providerId="LiveId" clId="{CE43F63A-823F-4744-BE4D-D453E2428087}" dt="2023-04-11T00:21:11.767" v="714" actId="478"/>
          <ac:spMkLst>
            <pc:docMk/>
            <pc:sldMk cId="4267785824" sldId="267"/>
            <ac:spMk id="2" creationId="{5CF08CA3-B997-9EA5-CA39-66E3EBF77AA4}"/>
          </ac:spMkLst>
        </pc:spChg>
        <pc:spChg chg="del">
          <ac:chgData name="Jaret Smith" userId="b4e8266f36a3f918" providerId="LiveId" clId="{CE43F63A-823F-4744-BE4D-D453E2428087}" dt="2023-04-11T00:21:14.639" v="715" actId="478"/>
          <ac:spMkLst>
            <pc:docMk/>
            <pc:sldMk cId="4267785824" sldId="267"/>
            <ac:spMk id="3" creationId="{6B2412A9-8098-361C-67E5-F34D26590C44}"/>
          </ac:spMkLst>
        </pc:spChg>
        <pc:picChg chg="add mod">
          <ac:chgData name="Jaret Smith" userId="b4e8266f36a3f918" providerId="LiveId" clId="{CE43F63A-823F-4744-BE4D-D453E2428087}" dt="2023-04-11T00:32:25.214" v="718" actId="1076"/>
          <ac:picMkLst>
            <pc:docMk/>
            <pc:sldMk cId="4267785824" sldId="267"/>
            <ac:picMk id="5" creationId="{08BBB6FE-A55E-78DB-0D83-82203EF6F168}"/>
          </ac:picMkLst>
        </pc:picChg>
        <pc:picChg chg="add mod">
          <ac:chgData name="Jaret Smith" userId="b4e8266f36a3f918" providerId="LiveId" clId="{CE43F63A-823F-4744-BE4D-D453E2428087}" dt="2023-04-11T00:34:21.073" v="722" actId="1076"/>
          <ac:picMkLst>
            <pc:docMk/>
            <pc:sldMk cId="4267785824" sldId="267"/>
            <ac:picMk id="7" creationId="{690D8961-779D-8541-A1F6-EC54D261F27B}"/>
          </ac:picMkLst>
        </pc:picChg>
      </pc:sldChg>
      <pc:sldChg chg="modSp new mod">
        <pc:chgData name="Jaret Smith" userId="b4e8266f36a3f918" providerId="LiveId" clId="{CE43F63A-823F-4744-BE4D-D453E2428087}" dt="2023-04-11T00:35:54.892" v="805" actId="20577"/>
        <pc:sldMkLst>
          <pc:docMk/>
          <pc:sldMk cId="1861339711" sldId="268"/>
        </pc:sldMkLst>
        <pc:spChg chg="mod">
          <ac:chgData name="Jaret Smith" userId="b4e8266f36a3f918" providerId="LiveId" clId="{CE43F63A-823F-4744-BE4D-D453E2428087}" dt="2023-04-11T00:34:59.441" v="734" actId="20577"/>
          <ac:spMkLst>
            <pc:docMk/>
            <pc:sldMk cId="1861339711" sldId="268"/>
            <ac:spMk id="2" creationId="{F6AE0FA8-ACC7-3685-8E04-AC778E494447}"/>
          </ac:spMkLst>
        </pc:spChg>
        <pc:spChg chg="mod">
          <ac:chgData name="Jaret Smith" userId="b4e8266f36a3f918" providerId="LiveId" clId="{CE43F63A-823F-4744-BE4D-D453E2428087}" dt="2023-04-11T00:35:54.892" v="805" actId="20577"/>
          <ac:spMkLst>
            <pc:docMk/>
            <pc:sldMk cId="1861339711" sldId="268"/>
            <ac:spMk id="3" creationId="{73DCB7AD-EC32-4066-CA34-86B14DF0BA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BC56-CE94-B875-C107-6A3FBA42B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34B82-3839-7D36-1D44-7A29CEE38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A0009-8BDA-A0FA-9500-DE1EDF90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A51E7-93CE-CBDB-A9AC-6C6B1045B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FE937-6637-DF99-F383-379A7D5F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9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0580-8692-312B-FA59-16C3EF1E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7BEB1-E658-367F-0438-EE6A8AB87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AA2F-D3D9-27BB-C220-ABD9DD80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7CCCF-3238-62DF-B8C6-BFB0290A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02F6E-E0B7-6610-E28C-4BFF9706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8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A062B-CF1A-22D4-A750-A2275E759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AE9BF-15AC-42F0-1611-EA1BC56D5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94FA5-1D7F-1F74-1D92-F2B0D940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DA3BB-18F1-AF3E-AE53-C460C6BD4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6A94-47A3-64BE-7158-564FF1B7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4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42EB-D398-048D-E484-7C3E2FE1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8EFBA-EE50-EDD6-267A-EF4B1C3E7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9BB7C-A7D4-D99E-E875-4646C5CB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6AE83-0A80-DC4F-26BC-A780CE80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F5BEF-D6B9-DC9A-39E1-1896CF8E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0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4430-E258-A4D5-C0F0-736966515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9366C-E0E5-A2AE-D749-24E072E2C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682BD-11AE-955D-1DF2-3555FBEB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D92E-F890-29FB-4ADB-534CBF66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C3662-EBF4-A329-F202-1B5F558A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3A73-03F0-3EEE-615D-2632E655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32BA-836A-4A3A-C1DF-717F66AF9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7A0D4-69F7-EE12-4D0F-CD0E39E80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35EC7-1669-E912-CE2B-2293FA6F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8C440-557F-0BDE-E633-EF03F660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312A8-AD11-2AB6-8364-8F14F3DB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2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C494-4E85-7913-98DA-ECFF1C96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391F9-9E2B-0FA3-00F9-F46CA270A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2FDD8-D234-F9A5-BFB1-CBBE2D179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ED036-3CA7-F66E-C4D6-72B1D8B39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E1949-83B9-EA2E-78C9-950FBE744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641CDC-003C-AFDE-4BB6-DC8989E2C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F8C02-ED44-1646-EF00-A1F1D78A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02F795-EF68-F402-86D9-6AAF3BE9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2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065F-BBBD-0BAC-E7E0-86FC0E31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0967D-23CC-160C-70AB-D22ACDA5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80CCD-D2FA-7A95-EF4A-1E23E3321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ADE01-E3A2-9AE2-ACEE-90D557F6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2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FA36AB-2ED3-D32A-A9F6-F3AD6E076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4E7449-88C4-D974-E4CA-DCB5B3F95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5B50B-4491-75C3-7B5A-AB24A634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1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294-308F-61EE-08F4-6F472386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716F-3CAE-B077-7D24-61A4DBF7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A7247-F1A2-4F9F-4CFF-284B13717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3EEC0-A895-EDDF-551F-4076BAB5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FCA6B-369D-4D06-8314-7556CFF0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C3DEA-B41E-6A06-698A-7B92EBB8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5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5F8E-DD81-38BD-6B30-EFCCA9F7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0C74BF-1080-C3DE-E4E3-51F1BD0B8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37CF1-C496-051E-A607-CA68F620A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56FCA-024A-FCE2-C837-2A3A03CF2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E580-B22A-AF0B-2E5A-9C04CA0B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03833-DDBF-EF72-D665-1A343B81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7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7376BD-F8D2-5E58-661E-B24FC8C9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6D193-3D33-5D2C-934B-48C7487FE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04673-B05F-2C80-5611-FBD5C51D0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358E6-26EB-40C0-8F88-7D1CF9D3E0F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31DF-FA63-66AE-8407-CC4D83BA1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077C3-D3CF-11FA-02CD-D58266583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C3B80-F1BC-47AF-B61E-0A0E91A2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5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sql-transact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57459-5ADF-909E-754B-72D1D6E2D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"/>
            <a:ext cx="9144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Game Design Company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1A8C2-3104-BAA3-053A-E5007D90A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Jaret Smith</a:t>
            </a:r>
          </a:p>
        </p:txBody>
      </p:sp>
    </p:spTree>
    <p:extLst>
      <p:ext uri="{BB962C8B-B14F-4D97-AF65-F5344CB8AC3E}">
        <p14:creationId xmlns:p14="http://schemas.microsoft.com/office/powerpoint/2010/main" val="188694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17CAC1-6815-D0F7-C170-0DEDCFC4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" y="34601"/>
            <a:ext cx="10125075" cy="3105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F7278-E9E5-596A-35D2-74043C15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0258"/>
            <a:ext cx="12192000" cy="6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6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7AA3EA-EE60-C119-55B4-830C17F3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68"/>
            <a:ext cx="12192000" cy="2717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FD503-AA0B-C7A7-2099-F5495A39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126" y="2373130"/>
            <a:ext cx="9727747" cy="448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4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BBB6FE-A55E-78DB-0D83-82203EF6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80"/>
            <a:ext cx="12192000" cy="2390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D8961-779D-8541-A1F6-EC54D261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249" y="2412463"/>
            <a:ext cx="6757501" cy="4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FA8-ACC7-3685-8E04-AC778E49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CB7AD-EC32-4066-CA34-86B14DF0B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endParaRPr lang="en-US" dirty="0"/>
          </a:p>
          <a:p>
            <a:r>
              <a:rPr lang="en-US" dirty="0"/>
              <a:t>Transactions </a:t>
            </a:r>
            <a:r>
              <a:rPr lang="en-US" dirty="0">
                <a:hlinkClick r:id="rId2"/>
              </a:rPr>
              <a:t>SQL | TRANSACTIONS – </a:t>
            </a:r>
            <a:r>
              <a:rPr lang="en-US" dirty="0" err="1">
                <a:hlinkClick r:id="rId2"/>
              </a:rPr>
              <a:t>GeeksforGeeks</a:t>
            </a:r>
            <a:endParaRPr lang="en-US" dirty="0"/>
          </a:p>
          <a:p>
            <a:r>
              <a:rPr lang="en-US" dirty="0"/>
              <a:t>ER Diagram – </a:t>
            </a:r>
            <a:r>
              <a:rPr lang="en-US"/>
              <a:t>MySQL Workbench</a:t>
            </a:r>
          </a:p>
        </p:txBody>
      </p:sp>
    </p:spTree>
    <p:extLst>
      <p:ext uri="{BB962C8B-B14F-4D97-AF65-F5344CB8AC3E}">
        <p14:creationId xmlns:p14="http://schemas.microsoft.com/office/powerpoint/2010/main" val="186133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A0A5-DF98-D92E-4C3A-40523BFB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Application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4C27-4232-095B-1F86-556DBC4B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is a database for a game design company.</a:t>
            </a:r>
          </a:p>
          <a:p>
            <a:r>
              <a:rPr lang="en-US" dirty="0"/>
              <a:t>There are several tables, such as the users, developers, games, in-game data, feedback, and purchases.</a:t>
            </a:r>
          </a:p>
          <a:p>
            <a:r>
              <a:rPr lang="en-US" dirty="0"/>
              <a:t>When a user purchases a game, their data is stored in the database. They also have a lot of different in-game data for each game. They can leave feedback on the game, too. </a:t>
            </a:r>
          </a:p>
          <a:p>
            <a:r>
              <a:rPr lang="en-US" dirty="0"/>
              <a:t>Developers can work on multiple games. Each game has a price and a budget. </a:t>
            </a:r>
          </a:p>
          <a:p>
            <a:r>
              <a:rPr lang="en-US" dirty="0"/>
              <a:t>The games are digital, so there are no stores. The games are sent directly to the user when they make </a:t>
            </a:r>
            <a:r>
              <a:rPr lang="en-US"/>
              <a:t>a purchase.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7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">
            <a:extLst>
              <a:ext uri="{FF2B5EF4-FFF2-40B4-BE49-F238E27FC236}">
                <a16:creationId xmlns:a16="http://schemas.microsoft.com/office/drawing/2014/main" id="{1E923C90-BC08-8E1A-C161-ACCAA008E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89" y="0"/>
            <a:ext cx="4765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1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08D008-FE00-F740-C604-35784B1A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0" y="104776"/>
            <a:ext cx="4489993" cy="3336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A630D-0B9D-D9F2-1D1C-C7786CE4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87" y="104776"/>
            <a:ext cx="6252807" cy="3584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AE493-6C0E-5CA7-8CA3-309D685B2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20" y="3665573"/>
            <a:ext cx="5432968" cy="3005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CF043-E8AF-8D19-4BAA-E082D88DD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888" y="4017344"/>
            <a:ext cx="6489805" cy="21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4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917EDB-527B-E312-2CE4-B5272555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928026" cy="2570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8D883-0D8A-385C-0A66-D636C84C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9615"/>
            <a:ext cx="6510337" cy="2490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FDAD2-E9AB-D95B-EB4F-F69BFF000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0569"/>
            <a:ext cx="12192000" cy="26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6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E93AC-5AF0-8683-9287-65B54749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50"/>
            <a:ext cx="5705669" cy="2574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E401-C2DA-625C-AE3C-FCE872A9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33" y="0"/>
            <a:ext cx="5653280" cy="2899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9A32E2-3B2D-9BA3-4A7F-59B51431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5600"/>
            <a:ext cx="6162676" cy="27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56790-B1CC-0402-E901-AC5466CE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"/>
            <a:ext cx="8132353" cy="2771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94A5E-6E9B-0808-A8EA-A828D8A1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35" y="3429000"/>
            <a:ext cx="59340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7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C3C2A-01C2-0374-E941-7EC32BE07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79699"/>
            <a:ext cx="11344275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F51EC-8FFD-71DB-471E-BA02241A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01" y="3429000"/>
            <a:ext cx="52673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4B286A-1B57-3AF8-A01A-AAB140A8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825305" cy="342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3F63F-F87E-53D6-8FFB-636EB7978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9538"/>
            <a:ext cx="5822302" cy="307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19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134</Words>
  <Application>Microsoft Office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Game Design Company Database</vt:lpstr>
      <vt:lpstr>Application Use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Design Database</dc:title>
  <dc:creator>Jaret Smith</dc:creator>
  <cp:lastModifiedBy>Jaret Smith</cp:lastModifiedBy>
  <cp:revision>1</cp:revision>
  <dcterms:created xsi:type="dcterms:W3CDTF">2023-04-10T14:33:27Z</dcterms:created>
  <dcterms:modified xsi:type="dcterms:W3CDTF">2023-04-14T17:59:23Z</dcterms:modified>
</cp:coreProperties>
</file>